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85" r:id="rId4"/>
    <p:sldId id="286" r:id="rId5"/>
    <p:sldId id="268" r:id="rId6"/>
    <p:sldId id="269" r:id="rId7"/>
    <p:sldId id="270" r:id="rId8"/>
    <p:sldId id="274" r:id="rId9"/>
    <p:sldId id="282" r:id="rId10"/>
    <p:sldId id="275" r:id="rId11"/>
    <p:sldId id="277" r:id="rId12"/>
    <p:sldId id="283" r:id="rId13"/>
    <p:sldId id="284" r:id="rId14"/>
    <p:sldId id="279" r:id="rId15"/>
    <p:sldId id="278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CD0DF8-5FD1-4375-87B9-48387A62F9E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 Black" pitchFamily="34" charset="0"/>
              </a:rPr>
              <a:t>Voeding melkvee</a:t>
            </a:r>
            <a:endParaRPr lang="nl-NL" dirty="0">
              <a:latin typeface="Arial Black" pitchFamily="34" charset="0"/>
            </a:endParaRPr>
          </a:p>
        </p:txBody>
      </p:sp>
      <p:pic>
        <p:nvPicPr>
          <p:cNvPr id="5" name="Afbeelding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4102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Voeropname capaciteit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Uitgedrukt in </a:t>
            </a:r>
            <a:r>
              <a:rPr lang="nl-NL" dirty="0" err="1" smtClean="0"/>
              <a:t>verzadigingswaarde-eenheid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Voorbeelden verzadigingseenheid:</a:t>
            </a:r>
          </a:p>
          <a:p>
            <a:pPr lvl="1"/>
            <a:r>
              <a:rPr lang="nl-NL" dirty="0" smtClean="0"/>
              <a:t>Snijmaïs	0,8</a:t>
            </a:r>
          </a:p>
          <a:p>
            <a:pPr lvl="1"/>
            <a:r>
              <a:rPr lang="nl-NL" dirty="0" smtClean="0"/>
              <a:t>Tarwestro	4,3</a:t>
            </a:r>
          </a:p>
          <a:p>
            <a:pPr lvl="1"/>
            <a:r>
              <a:rPr lang="nl-NL" dirty="0" smtClean="0"/>
              <a:t>Graskuil	1,08</a:t>
            </a:r>
          </a:p>
          <a:p>
            <a:pPr lvl="1"/>
            <a:r>
              <a:rPr lang="nl-NL" dirty="0" smtClean="0"/>
              <a:t>Vers gras	0,9</a:t>
            </a:r>
          </a:p>
          <a:p>
            <a:pPr lvl="1"/>
            <a:r>
              <a:rPr lang="nl-NL" dirty="0" smtClean="0"/>
              <a:t>Mengvoer	0,34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Verzadigingswaarde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rantsoen:</a:t>
            </a:r>
          </a:p>
          <a:p>
            <a:pPr lvl="1"/>
            <a:r>
              <a:rPr lang="nl-NL" dirty="0" smtClean="0"/>
              <a:t> 60% kuilgras</a:t>
            </a:r>
          </a:p>
          <a:p>
            <a:pPr lvl="1"/>
            <a:r>
              <a:rPr lang="nl-NL" dirty="0" smtClean="0"/>
              <a:t>40% krachtvoer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VW </a:t>
            </a:r>
            <a:r>
              <a:rPr lang="nl-NL" dirty="0" err="1" smtClean="0"/>
              <a:t>kuilgras-deel</a:t>
            </a:r>
            <a:r>
              <a:rPr lang="nl-NL" dirty="0" smtClean="0"/>
              <a:t> = 60/100 * 1,08 = 0,648</a:t>
            </a:r>
          </a:p>
          <a:p>
            <a:pPr lvl="1"/>
            <a:r>
              <a:rPr lang="nl-NL" dirty="0" smtClean="0"/>
              <a:t>VW </a:t>
            </a:r>
            <a:r>
              <a:rPr lang="nl-NL" dirty="0" err="1" smtClean="0"/>
              <a:t>krachtvoervoerdeel</a:t>
            </a:r>
            <a:r>
              <a:rPr lang="nl-NL" dirty="0" smtClean="0"/>
              <a:t> = 40/100 * 0,34 = 0,136</a:t>
            </a:r>
          </a:p>
          <a:p>
            <a:pPr lvl="1"/>
            <a:r>
              <a:rPr lang="nl-NL" dirty="0" smtClean="0"/>
              <a:t>VW totaal = 0,648 + 0,136 = 0,784 = 0,78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Voeropname capaciteit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Voeropname capaciteit in verzadigingswaarde</a:t>
            </a:r>
          </a:p>
          <a:p>
            <a:pPr>
              <a:buNone/>
            </a:pPr>
            <a:r>
              <a:rPr lang="nl-NL" dirty="0" smtClean="0"/>
              <a:t>van </a:t>
            </a:r>
            <a:r>
              <a:rPr lang="nl-NL" dirty="0" err="1" smtClean="0"/>
              <a:t>lacterende</a:t>
            </a:r>
            <a:r>
              <a:rPr lang="nl-NL" dirty="0" smtClean="0"/>
              <a:t> koeien</a:t>
            </a:r>
          </a:p>
          <a:p>
            <a:pPr>
              <a:buNone/>
            </a:pPr>
            <a:r>
              <a:rPr lang="nl-NL" dirty="0" smtClean="0"/>
              <a:t>			dagen in lactatie</a:t>
            </a:r>
          </a:p>
          <a:p>
            <a:pPr>
              <a:buNone/>
            </a:pPr>
            <a:r>
              <a:rPr lang="nl-NL" dirty="0" err="1" smtClean="0"/>
              <a:t>Lact</a:t>
            </a:r>
            <a:r>
              <a:rPr lang="nl-NL" dirty="0" smtClean="0"/>
              <a:t>. Nr.	1	60	120	180	305</a:t>
            </a:r>
          </a:p>
          <a:p>
            <a:pPr>
              <a:buNone/>
            </a:pPr>
            <a:r>
              <a:rPr lang="nl-NL" dirty="0" smtClean="0"/>
              <a:t>1			8,9	12,7	13,5	14,1	15,0</a:t>
            </a:r>
          </a:p>
          <a:p>
            <a:pPr>
              <a:buNone/>
            </a:pPr>
            <a:r>
              <a:rPr lang="nl-NL" dirty="0" smtClean="0"/>
              <a:t>2			11,4	15,4	15,8	16,0	16,3</a:t>
            </a:r>
          </a:p>
          <a:p>
            <a:pPr>
              <a:buNone/>
            </a:pPr>
            <a:r>
              <a:rPr lang="nl-NL" dirty="0" smtClean="0"/>
              <a:t>3			12,2	16,3	16,5	16,6	16,7</a:t>
            </a:r>
          </a:p>
          <a:p>
            <a:pPr>
              <a:buNone/>
            </a:pPr>
            <a:r>
              <a:rPr lang="nl-NL" dirty="0" smtClean="0"/>
              <a:t>&gt;3		12,5	16,7	16,8	16,8	16,9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Voeropname capaciteit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Voeropname capaciteit in verzadigingswaarde</a:t>
            </a:r>
          </a:p>
          <a:p>
            <a:pPr>
              <a:buNone/>
            </a:pPr>
            <a:r>
              <a:rPr lang="nl-NL" dirty="0" smtClean="0"/>
              <a:t>Van droge koeien</a:t>
            </a:r>
          </a:p>
          <a:p>
            <a:pPr>
              <a:buNone/>
            </a:pPr>
            <a:r>
              <a:rPr lang="nl-NL" dirty="0" smtClean="0"/>
              <a:t>			</a:t>
            </a:r>
          </a:p>
          <a:p>
            <a:pPr>
              <a:buNone/>
            </a:pPr>
            <a:r>
              <a:rPr lang="nl-NL" dirty="0" err="1" smtClean="0"/>
              <a:t>Lact</a:t>
            </a:r>
            <a:r>
              <a:rPr lang="nl-NL" dirty="0" smtClean="0"/>
              <a:t>. Nr.	8</a:t>
            </a:r>
            <a:r>
              <a:rPr lang="nl-NL" baseline="30000" dirty="0" smtClean="0"/>
              <a:t>e</a:t>
            </a:r>
            <a:r>
              <a:rPr lang="nl-NL" dirty="0" smtClean="0"/>
              <a:t> maand dracht	9</a:t>
            </a:r>
            <a:r>
              <a:rPr lang="nl-NL" baseline="30000" dirty="0" smtClean="0"/>
              <a:t>e</a:t>
            </a:r>
            <a:r>
              <a:rPr lang="nl-NL" dirty="0" smtClean="0"/>
              <a:t> maand dr.</a:t>
            </a:r>
          </a:p>
          <a:p>
            <a:pPr>
              <a:buNone/>
            </a:pPr>
            <a:r>
              <a:rPr lang="nl-NL" dirty="0" smtClean="0"/>
              <a:t>1				14,2				13,5</a:t>
            </a:r>
          </a:p>
          <a:p>
            <a:pPr>
              <a:buNone/>
            </a:pPr>
            <a:r>
              <a:rPr lang="nl-NL" dirty="0" smtClean="0"/>
              <a:t>2				15,4				14,4</a:t>
            </a:r>
          </a:p>
          <a:p>
            <a:pPr>
              <a:buNone/>
            </a:pPr>
            <a:r>
              <a:rPr lang="nl-NL" dirty="0" smtClean="0"/>
              <a:t>&gt;2			15,7				14,7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Voeropname capaciteit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Uitgedrukt in </a:t>
            </a:r>
            <a:r>
              <a:rPr lang="nl-NL" dirty="0" err="1" smtClean="0"/>
              <a:t>verzadigingswaarde-eenheid</a:t>
            </a:r>
            <a:r>
              <a:rPr lang="nl-NL" dirty="0" smtClean="0"/>
              <a:t> per dag</a:t>
            </a:r>
          </a:p>
          <a:p>
            <a:endParaRPr lang="nl-NL" dirty="0" smtClean="0"/>
          </a:p>
          <a:p>
            <a:r>
              <a:rPr lang="nl-NL" dirty="0" smtClean="0"/>
              <a:t>Voorbeeld:</a:t>
            </a:r>
          </a:p>
          <a:p>
            <a:pPr lvl="1"/>
            <a:r>
              <a:rPr lang="nl-NL" dirty="0" smtClean="0"/>
              <a:t>Derde lactatie koe ( 3 keer gekalfd)</a:t>
            </a:r>
          </a:p>
          <a:p>
            <a:pPr lvl="1"/>
            <a:r>
              <a:rPr lang="nl-NL" dirty="0" smtClean="0"/>
              <a:t>120 dagen in lactatie</a:t>
            </a:r>
          </a:p>
          <a:p>
            <a:pPr lvl="1"/>
            <a:r>
              <a:rPr lang="nl-NL" dirty="0" smtClean="0"/>
              <a:t>Voeropnamecapaciteit van 16,5 VE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Totale droge stofopname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rantsoen:</a:t>
            </a:r>
          </a:p>
          <a:p>
            <a:pPr lvl="1"/>
            <a:r>
              <a:rPr lang="nl-NL" dirty="0" smtClean="0"/>
              <a:t> 60% kuilgras  (0,6 * 1,08) = 0,648</a:t>
            </a:r>
          </a:p>
          <a:p>
            <a:pPr lvl="1"/>
            <a:r>
              <a:rPr lang="nl-NL" dirty="0" smtClean="0"/>
              <a:t>40% mengvoer (0,4 * 0,34) = 0,136</a:t>
            </a:r>
          </a:p>
          <a:p>
            <a:pPr lvl="1"/>
            <a:r>
              <a:rPr lang="nl-NL" dirty="0" smtClean="0"/>
              <a:t>VW totaal = 0,648 + 0,136 = 0,784 = 0,78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Totale droge stof opname = 16,5/0,78 = 21,2 kg droge stof per dag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Opname 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0" y="198884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</a:rPr>
              <a:t>Schatting droge stof opname koe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</a:rPr>
              <a:t>Ruwvoeropname = 2,5% van lichaamsgewicht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</a:rPr>
              <a:t>Totale voeropname = 4% van lichaamsgewicht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</a:rPr>
              <a:t>Totale voeropname = ruwvoer + krachtvoer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Opname droge stof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2105025"/>
            <a:ext cx="8972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Opname droge stof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2742" y="2019300"/>
            <a:ext cx="2679378" cy="458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Energiebehoefte melkkoe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9600" dirty="0" smtClean="0">
                <a:latin typeface="Arial" pitchFamily="34" charset="0"/>
                <a:cs typeface="Arial" pitchFamily="34" charset="0"/>
              </a:rPr>
              <a:t>Onderhoud</a:t>
            </a:r>
          </a:p>
          <a:p>
            <a:r>
              <a:rPr lang="nl-NL" sz="9600" dirty="0" smtClean="0">
                <a:latin typeface="Arial" pitchFamily="34" charset="0"/>
                <a:cs typeface="Arial" pitchFamily="34" charset="0"/>
              </a:rPr>
              <a:t>Productie</a:t>
            </a:r>
            <a:endParaRPr lang="nl-NL" sz="9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Energiebehoefte melkkoe onderhoud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5400" dirty="0" smtClean="0">
                <a:latin typeface="Arial" pitchFamily="34" charset="0"/>
                <a:cs typeface="Arial" pitchFamily="34" charset="0"/>
              </a:rPr>
              <a:t>Ongeveer 5000 – 6000 VEM per koe per dag</a:t>
            </a:r>
            <a:endParaRPr lang="nl-NL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Energiebehoefte melkkoe productie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5400" dirty="0" smtClean="0">
                <a:latin typeface="Arial" pitchFamily="34" charset="0"/>
                <a:cs typeface="Arial" pitchFamily="34" charset="0"/>
              </a:rPr>
              <a:t>Ongeveer 450 VEM per kg melk</a:t>
            </a:r>
            <a:endParaRPr lang="nl-NL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Totale droge stof opname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Uitgedrukt in voeropnamecapaciteit per </a:t>
            </a:r>
            <a:r>
              <a:rPr lang="nl-NL" dirty="0" err="1" smtClean="0"/>
              <a:t>verzadigingswaarde-eenheid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Net als bij mens, van het ene soort voedsel zit je eerder vol dan van het andere:</a:t>
            </a:r>
          </a:p>
          <a:p>
            <a:pPr lvl="1"/>
            <a:r>
              <a:rPr lang="nl-NL" dirty="0" smtClean="0"/>
              <a:t>Voorbeeld roggebrood en witte brood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Totale droge stof opname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r>
              <a:rPr lang="nl-NL" dirty="0" smtClean="0"/>
              <a:t>Voeropname capaciteit afhankelijk van:</a:t>
            </a:r>
          </a:p>
          <a:p>
            <a:pPr lvl="1"/>
            <a:r>
              <a:rPr lang="nl-NL" dirty="0" smtClean="0"/>
              <a:t>Lactatieleeftijd</a:t>
            </a:r>
          </a:p>
          <a:p>
            <a:pPr lvl="1"/>
            <a:r>
              <a:rPr lang="nl-NL" dirty="0" smtClean="0"/>
              <a:t>Lactatiedagen</a:t>
            </a:r>
          </a:p>
          <a:p>
            <a:pPr lvl="1"/>
            <a:r>
              <a:rPr lang="nl-NL" dirty="0" smtClean="0"/>
              <a:t>Dagen drachtig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321</TotalTime>
  <Words>245</Words>
  <Application>Microsoft Office PowerPoint</Application>
  <PresentationFormat>Diavoorstelling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Module</vt:lpstr>
      <vt:lpstr>Voeding melkvee</vt:lpstr>
      <vt:lpstr>Opname droge stof</vt:lpstr>
      <vt:lpstr>Opname droge stof</vt:lpstr>
      <vt:lpstr>Opname droge stof</vt:lpstr>
      <vt:lpstr>Energiebehoefte melkkoe</vt:lpstr>
      <vt:lpstr>Energiebehoefte melkkoe onderhoud</vt:lpstr>
      <vt:lpstr>Energiebehoefte melkkoe productie</vt:lpstr>
      <vt:lpstr>Totale droge stof opname </vt:lpstr>
      <vt:lpstr>Totale droge stof opname </vt:lpstr>
      <vt:lpstr>Voeropname capaciteit</vt:lpstr>
      <vt:lpstr>Verzadigingswaarde</vt:lpstr>
      <vt:lpstr>Voeropname capaciteit</vt:lpstr>
      <vt:lpstr>Voeropname capaciteit</vt:lpstr>
      <vt:lpstr>Voeropname capaciteit</vt:lpstr>
      <vt:lpstr>Totale droge stofopname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 melkvee</dc:title>
  <dc:creator>aoc</dc:creator>
  <cp:lastModifiedBy>Jan van Vliet</cp:lastModifiedBy>
  <cp:revision>11</cp:revision>
  <dcterms:created xsi:type="dcterms:W3CDTF">2011-09-30T13:28:26Z</dcterms:created>
  <dcterms:modified xsi:type="dcterms:W3CDTF">2012-02-22T14:36:26Z</dcterms:modified>
</cp:coreProperties>
</file>